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7" r:id="rId8"/>
    <p:sldId id="266" r:id="rId9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23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5" autoAdjust="0"/>
    <p:restoredTop sz="86369" autoAdjust="0"/>
  </p:normalViewPr>
  <p:slideViewPr>
    <p:cSldViewPr showGuides="1">
      <p:cViewPr>
        <p:scale>
          <a:sx n="84" d="100"/>
          <a:sy n="84" d="100"/>
        </p:scale>
        <p:origin x="-966" y="-264"/>
      </p:cViewPr>
      <p:guideLst>
        <p:guide orient="horz" pos="164"/>
        <p:guide pos="657"/>
      </p:guideLst>
    </p:cSldViewPr>
  </p:slideViewPr>
  <p:outlineViewPr>
    <p:cViewPr>
      <p:scale>
        <a:sx n="33" d="100"/>
        <a:sy n="33" d="100"/>
      </p:scale>
      <p:origin x="0" y="435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-1974" y="-96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04813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Elizabeth I Decision Making Game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90F26-6D83-4670-874E-7565D53F26AC}" type="datetimeFigureOut">
              <a:rPr lang="en-GB" smtClean="0"/>
              <a:t>12/09/2014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4244862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© Ian Dawson 2014 www.thinkinghistory.co.uk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0F8BC-58CE-4E8E-BCDA-E6954DDFB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09531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Elizabeth I Decision Making Game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BC544-E8D5-44B0-A684-35B4F19EFED2}" type="datetimeFigureOut">
              <a:rPr lang="en-GB" smtClean="0"/>
              <a:t>12/09/2014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© Ian Dawson 2014 www.thinkinghistory.co.uk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598CE-9475-4CF1-86AD-D556E18C16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06675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598CE-9475-4CF1-86AD-D556E18C16F6}" type="slidenum">
              <a:rPr lang="en-GB" smtClean="0"/>
              <a:t>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Ian Dawson 2014 www.thinkinghistory.co.uk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Elizabeth I Decision Making Game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AFBA240E-AAE0-4814-A98B-F2B24727AE24}" type="datetime1">
              <a:rPr lang="en-GB" smtClean="0"/>
              <a:t>12/09/2014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405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234DA2-C031-40E3-B5A3-EC2C552CE127}" type="datetime1">
              <a:rPr lang="en-GB" smtClean="0"/>
              <a:t>12/09/2014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Ian Dawson 2014 www.thinkinghistory.co.uk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CA06-7A27-4443-859D-1D99DFFC1D9A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8010809" y="259068"/>
            <a:ext cx="989373" cy="1362236"/>
            <a:chOff x="8010809" y="259068"/>
            <a:chExt cx="989373" cy="1362236"/>
          </a:xfrm>
        </p:grpSpPr>
        <p:pic>
          <p:nvPicPr>
            <p:cNvPr id="8" name="Picture 3" descr="F:\Thinking Work\Thinking Work Pictures\Resources (Images)\P6 - Tudors\People\REV-50-s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392" y="259068"/>
              <a:ext cx="792088" cy="10646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 userDrawn="1"/>
          </p:nvSpPr>
          <p:spPr>
            <a:xfrm>
              <a:off x="8010809" y="1285548"/>
              <a:ext cx="98937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 smtClean="0"/>
                <a:t>Anne Herbert by </a:t>
              </a:r>
            </a:p>
            <a:p>
              <a:pPr algn="ctr"/>
              <a:r>
                <a:rPr lang="en-GB" sz="900" dirty="0" smtClean="0"/>
                <a:t>Graham Turner</a:t>
              </a:r>
              <a:endParaRPr lang="en-GB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76965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5A973D-4CCD-4FAA-A881-6EAF95CACF7E}" type="datetime1">
              <a:rPr lang="en-GB" smtClean="0"/>
              <a:t>12/09/2014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Ian Dawson 2014 www.thinkinghistory.co.uk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CA06-7A27-4443-859D-1D99DFFC1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037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249032-098B-4B07-82AE-D6D5DD38499C}" type="datetime1">
              <a:rPr lang="en-GB" smtClean="0"/>
              <a:t>12/09/2014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Ian Dawson 2014 www.thinkinghistory.co.uk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CA06-7A27-4443-859D-1D99DFFC1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38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6782692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  <a:lvl2pPr marL="457200" indent="0">
              <a:buFontTx/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610A34-4800-427F-957F-EBB4D47D8604}" type="datetime1">
              <a:rPr lang="en-GB" smtClean="0"/>
              <a:t>12/09/2014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smtClean="0"/>
              <a:t>© Ian Dawson 2014 www.thinkinghistory.co.uk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CA06-7A27-4443-859D-1D99DFFC1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649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7B84AF-53D7-4974-9270-FEAFEF7FB495}" type="datetime1">
              <a:rPr lang="en-GB" smtClean="0"/>
              <a:t>12/09/2014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Ian Dawson 2014 www.thinkinghistory.co.uk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CA06-7A27-4443-859D-1D99DFFC1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767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FB39AB-B52F-4F28-AC93-BB0F907062FC}" type="datetime1">
              <a:rPr lang="en-GB" smtClean="0"/>
              <a:t>12/09/2014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Ian Dawson 2014 www.thinkinghistory.co.uk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CA06-7A27-4443-859D-1D99DFFC1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08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49F792-B038-480E-B581-A0AAE3BA7C0C}" type="datetime1">
              <a:rPr lang="en-GB" smtClean="0"/>
              <a:t>12/09/2014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Ian Dawson 2014 www.thinkinghistory.co.uk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CA06-7A27-4443-859D-1D99DFFC1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966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9FD338-4B27-4493-A62B-D46281E34947}" type="datetime1">
              <a:rPr lang="en-GB" smtClean="0"/>
              <a:t>12/09/2014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Ian Dawson 2014 www.thinkinghistory.co.uk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CA06-7A27-4443-859D-1D99DFFC1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054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1AA5ED-C3AB-4740-8E01-695992741717}" type="datetime1">
              <a:rPr lang="en-GB" smtClean="0"/>
              <a:t>12/09/2014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Ian Dawson 2014 www.thinkinghistory.co.uk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CA06-7A27-4443-859D-1D99DFFC1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8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E418CE-C06A-412A-9503-6CC9EAE98D9B}" type="datetime1">
              <a:rPr lang="en-GB" smtClean="0"/>
              <a:t>12/09/2014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Ian Dawson 2014 www.thinkinghistory.co.uk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CA06-7A27-4443-859D-1D99DFFC1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408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678648-A07F-4503-B595-CD449BA88545}" type="datetime1">
              <a:rPr lang="en-GB" smtClean="0"/>
              <a:t>12/09/2014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Ian Dawson 2014 www.thinkinghistory.co.uk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CA06-7A27-4443-859D-1D99DFFC1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823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2988" y="1600200"/>
            <a:ext cx="76438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9745" y="6356350"/>
            <a:ext cx="4124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© Ian Dawson 2014 www.thinkinghistory.co.uk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DCA06-7A27-4443-859D-1D99DFFC1D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5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Anne Herbert: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A</a:t>
            </a:r>
            <a:r>
              <a:rPr lang="en-GB" dirty="0" smtClean="0"/>
              <a:t> </a:t>
            </a:r>
            <a:r>
              <a:rPr lang="en-GB" dirty="0" smtClean="0"/>
              <a:t>Life in the Wars of the Roses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 Dawson</a:t>
            </a:r>
          </a:p>
          <a:p>
            <a:r>
              <a:rPr lang="en-GB" dirty="0" smtClean="0"/>
              <a:t>www.thinkinghistory.co.uk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071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Ian Dawson ©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8C924-DBAD-42F4-806D-E31F49B2E276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50179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6783388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altLang="en-US" dirty="0" smtClean="0"/>
              <a:t>What kind of relationship did Ann have with William? </a:t>
            </a:r>
          </a:p>
        </p:txBody>
      </p:sp>
      <p:pic>
        <p:nvPicPr>
          <p:cNvPr id="74758" name="Picture 2" descr="F:\Thinking Work\Thinking Work Pictures\Resources (Images)\P6 - Tudors\RaglanRingBMloan12077a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6525"/>
            <a:ext cx="6677025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669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Ian Dawson © 2014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B93C06-3AF2-488B-A433-12F5CAE7066E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35844" name="Picture 2" descr="F:\Thinking Work\Thinking Work Pictures\Resources (Images)\P6 - Tudors\Sir William Herb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-9525"/>
            <a:ext cx="53467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86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Ian Dawson ©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AF43D1-E845-4AA1-BA0C-4E46E29AE2E9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7172" name="Picture 2" descr="F:\Thinking Work\Thinking Work Pictures\Resources (Images)\P6 - Tudors\Graham Turner\Reverie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39" y="149225"/>
            <a:ext cx="4810125" cy="656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5724525" y="2551113"/>
            <a:ext cx="30956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Reverie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1"/>
              <a:t>© Graham Turner </a:t>
            </a:r>
            <a:endParaRPr lang="en-GB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1"/>
              <a:t>www.studio88.co.uk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i="1"/>
          </a:p>
        </p:txBody>
      </p:sp>
    </p:spTree>
    <p:extLst>
      <p:ext uri="{BB962C8B-B14F-4D97-AF65-F5344CB8AC3E}">
        <p14:creationId xmlns:p14="http://schemas.microsoft.com/office/powerpoint/2010/main" val="272895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Ian Dawson © 2014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0C5BB-7F3B-459E-94FA-FF9D9F3BA2B5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41989" name="Picture 6" descr="F:\Thinking Work\Thinking Work Pictures\Resources (Images)\P6 - Tudors\A Level Images\Raglan Re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95288"/>
            <a:ext cx="8907463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732588" y="5641503"/>
            <a:ext cx="917239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/>
              <a:t>© </a:t>
            </a:r>
            <a:r>
              <a:rPr lang="en-GB" altLang="en-US" sz="1400" dirty="0" smtClean="0"/>
              <a:t>CADW</a:t>
            </a:r>
            <a:endParaRPr lang="en-GB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4696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Ian Dawson © 2014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F95136-78B0-4BD3-8F91-8775AE7D2CDF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53253" name="Picture 5" descr="F:\Thinking Work\Thinking Work Pictures\Resources (Images)\P6 - Tudors\Herberts\Ann Herbert 00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782638"/>
            <a:ext cx="7777163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TextBox 1"/>
          <p:cNvSpPr txBox="1">
            <a:spLocks noChangeArrowheads="1"/>
          </p:cNvSpPr>
          <p:nvPr/>
        </p:nvSpPr>
        <p:spPr bwMode="auto">
          <a:xfrm>
            <a:off x="6732588" y="5105400"/>
            <a:ext cx="1471612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© John Banbury</a:t>
            </a:r>
          </a:p>
        </p:txBody>
      </p:sp>
      <p:sp>
        <p:nvSpPr>
          <p:cNvPr id="53255" name="TextBox 1"/>
          <p:cNvSpPr txBox="1">
            <a:spLocks noChangeArrowheads="1"/>
          </p:cNvSpPr>
          <p:nvPr/>
        </p:nvSpPr>
        <p:spPr bwMode="auto">
          <a:xfrm>
            <a:off x="1090613" y="869950"/>
            <a:ext cx="2120900" cy="461963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Raglan Castle</a:t>
            </a:r>
          </a:p>
        </p:txBody>
      </p:sp>
    </p:spTree>
    <p:extLst>
      <p:ext uri="{BB962C8B-B14F-4D97-AF65-F5344CB8AC3E}">
        <p14:creationId xmlns:p14="http://schemas.microsoft.com/office/powerpoint/2010/main" val="181007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Ian Dawson © 2014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0DFD26-4E34-43D2-ACB6-2B05F1C9CB03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pic>
        <p:nvPicPr>
          <p:cNvPr id="19460" name="Picture 6" descr="F:\Thinking Work\Thinking Work Pictures\Resources (Images)\P6 - Tudors\Wal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71500"/>
            <a:ext cx="6048375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1837159" y="692150"/>
            <a:ext cx="2054225" cy="1570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Richard,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Duke of York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based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at Ludlow</a:t>
            </a:r>
          </a:p>
        </p:txBody>
      </p:sp>
    </p:spTree>
    <p:extLst>
      <p:ext uri="{BB962C8B-B14F-4D97-AF65-F5344CB8AC3E}">
        <p14:creationId xmlns:p14="http://schemas.microsoft.com/office/powerpoint/2010/main" val="75854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Anne’s Immediate Family Tree</a:t>
            </a:r>
            <a:endParaRPr lang="en-GB" alt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Ian Dawson © 2014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3BAC4-AEF5-4F8D-9096-3B079B0C02CB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1475656" y="2996952"/>
            <a:ext cx="2454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WALTER DEVEREUX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1411-1459</a:t>
            </a: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5403131" y="2996952"/>
            <a:ext cx="2701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ELIZABETH MERBURY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1412-1438</a:t>
            </a:r>
          </a:p>
        </p:txBody>
      </p:sp>
      <p:sp>
        <p:nvSpPr>
          <p:cNvPr id="18439" name="TextBox 5"/>
          <p:cNvSpPr txBox="1">
            <a:spLocks noChangeArrowheads="1"/>
          </p:cNvSpPr>
          <p:nvPr/>
        </p:nvSpPr>
        <p:spPr bwMode="auto">
          <a:xfrm>
            <a:off x="4228381" y="3006477"/>
            <a:ext cx="876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m.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c.1432</a:t>
            </a:r>
          </a:p>
        </p:txBody>
      </p:sp>
      <p:sp>
        <p:nvSpPr>
          <p:cNvPr id="18440" name="TextBox 8"/>
          <p:cNvSpPr txBox="1">
            <a:spLocks noChangeArrowheads="1"/>
          </p:cNvSpPr>
          <p:nvPr/>
        </p:nvSpPr>
        <p:spPr bwMode="auto">
          <a:xfrm>
            <a:off x="6622331" y="4725740"/>
            <a:ext cx="1514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KATHERINE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b. 1438</a:t>
            </a:r>
          </a:p>
        </p:txBody>
      </p:sp>
      <p:sp>
        <p:nvSpPr>
          <p:cNvPr id="18441" name="TextBox 12"/>
          <p:cNvSpPr txBox="1">
            <a:spLocks noChangeArrowheads="1"/>
          </p:cNvSpPr>
          <p:nvPr/>
        </p:nvSpPr>
        <p:spPr bwMode="auto">
          <a:xfrm>
            <a:off x="1480419" y="4725740"/>
            <a:ext cx="1143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WALTER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b. c.1432</a:t>
            </a:r>
          </a:p>
        </p:txBody>
      </p:sp>
      <p:sp>
        <p:nvSpPr>
          <p:cNvPr id="18442" name="TextBox 13"/>
          <p:cNvSpPr txBox="1">
            <a:spLocks noChangeArrowheads="1"/>
          </p:cNvSpPr>
          <p:nvPr/>
        </p:nvSpPr>
        <p:spPr bwMode="auto">
          <a:xfrm>
            <a:off x="4091856" y="4725740"/>
            <a:ext cx="11350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 smtClean="0"/>
              <a:t>ANNE</a:t>
            </a:r>
            <a:endParaRPr lang="en-GB" altLang="en-US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b. c.1433</a:t>
            </a:r>
          </a:p>
        </p:txBody>
      </p:sp>
      <p:cxnSp>
        <p:nvCxnSpPr>
          <p:cNvPr id="18443" name="Elbow Connector 14"/>
          <p:cNvCxnSpPr>
            <a:cxnSpLocks noChangeShapeType="1"/>
            <a:stCxn id="18441" idx="0"/>
            <a:endCxn id="18439" idx="2"/>
          </p:cNvCxnSpPr>
          <p:nvPr/>
        </p:nvCxnSpPr>
        <p:spPr bwMode="auto">
          <a:xfrm rot="5400000" flipH="1" flipV="1">
            <a:off x="2822650" y="2881859"/>
            <a:ext cx="1073150" cy="2614612"/>
          </a:xfrm>
          <a:prstGeom prst="bentConnector3">
            <a:avLst>
              <a:gd name="adj1" fmla="val 50000"/>
            </a:avLst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44" name="Elbow Connector 16"/>
          <p:cNvCxnSpPr>
            <a:cxnSpLocks noChangeShapeType="1"/>
            <a:stCxn id="18440" idx="0"/>
          </p:cNvCxnSpPr>
          <p:nvPr/>
        </p:nvCxnSpPr>
        <p:spPr bwMode="auto">
          <a:xfrm rot="16200000" flipV="1">
            <a:off x="5754762" y="3100934"/>
            <a:ext cx="536575" cy="2713038"/>
          </a:xfrm>
          <a:prstGeom prst="bentConnector2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45" name="Elbow Connector 18"/>
          <p:cNvCxnSpPr>
            <a:cxnSpLocks noChangeShapeType="1"/>
          </p:cNvCxnSpPr>
          <p:nvPr/>
        </p:nvCxnSpPr>
        <p:spPr bwMode="auto">
          <a:xfrm rot="16200000" flipH="1">
            <a:off x="4396656" y="4457453"/>
            <a:ext cx="536575" cy="0"/>
          </a:xfrm>
          <a:prstGeom prst="bentConnector3">
            <a:avLst>
              <a:gd name="adj1" fmla="val 50000"/>
            </a:avLst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8882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</TotalTime>
  <Words>108</Words>
  <Application>Microsoft Office PowerPoint</Application>
  <PresentationFormat>On-screen Show (4:3)</PresentationFormat>
  <Paragraphs>47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Anne Herbert: A Life in the Wars of the Roses</vt:lpstr>
      <vt:lpstr>What kind of relationship did Ann have with William?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Anne’s Immediate Family Tree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Anne Herbert: A Life in the Wars of the Roses</dc:title>
  <dc:creator>User;www.thinkinghistory.co.uk</dc:creator>
  <cp:lastModifiedBy>User</cp:lastModifiedBy>
  <cp:revision>126</cp:revision>
  <cp:lastPrinted>2014-08-26T16:09:50Z</cp:lastPrinted>
  <dcterms:created xsi:type="dcterms:W3CDTF">2014-08-11T08:26:46Z</dcterms:created>
  <dcterms:modified xsi:type="dcterms:W3CDTF">2014-09-12T11:10:38Z</dcterms:modified>
</cp:coreProperties>
</file>