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27BC-01B9-4406-9A9E-D1AA8C82C38F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4DA-4CC9-4792-8935-765A4C8E9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2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27BC-01B9-4406-9A9E-D1AA8C82C38F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4DA-4CC9-4792-8935-765A4C8E9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0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27BC-01B9-4406-9A9E-D1AA8C82C38F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4DA-4CC9-4792-8935-765A4C8E9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9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27BC-01B9-4406-9A9E-D1AA8C82C38F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4DA-4CC9-4792-8935-765A4C8E9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22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27BC-01B9-4406-9A9E-D1AA8C82C38F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4DA-4CC9-4792-8935-765A4C8E9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4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27BC-01B9-4406-9A9E-D1AA8C82C38F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4DA-4CC9-4792-8935-765A4C8E9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5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27BC-01B9-4406-9A9E-D1AA8C82C38F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4DA-4CC9-4792-8935-765A4C8E9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6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27BC-01B9-4406-9A9E-D1AA8C82C38F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4DA-4CC9-4792-8935-765A4C8E9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37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27BC-01B9-4406-9A9E-D1AA8C82C38F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4DA-4CC9-4792-8935-765A4C8E9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5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27BC-01B9-4406-9A9E-D1AA8C82C38F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4DA-4CC9-4792-8935-765A4C8E9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2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27BC-01B9-4406-9A9E-D1AA8C82C38F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4DA-4CC9-4792-8935-765A4C8E9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1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27BC-01B9-4406-9A9E-D1AA8C82C38F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4DA-4CC9-4792-8935-765A4C8E9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1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/>
          <a:stretch/>
        </p:blipFill>
        <p:spPr>
          <a:xfrm rot="5400000">
            <a:off x="3073623" y="857250"/>
            <a:ext cx="5897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76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Snelson</dc:creator>
  <cp:lastModifiedBy>Helen Snelson</cp:lastModifiedBy>
  <cp:revision>2</cp:revision>
  <dcterms:created xsi:type="dcterms:W3CDTF">2017-01-21T15:27:10Z</dcterms:created>
  <dcterms:modified xsi:type="dcterms:W3CDTF">2017-01-21T15:29:55Z</dcterms:modified>
</cp:coreProperties>
</file>