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9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0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4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4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93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1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1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5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7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5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5757-39B8-487F-8C4C-6FACE9EA68B5}" type="datetimeFigureOut">
              <a:rPr lang="en-GB" smtClean="0"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52D5-5D39-4754-BCFB-78DBF221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5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594928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Remind yourself why you are going on Crusade: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8" b="16038"/>
          <a:stretch>
            <a:fillRect/>
          </a:stretch>
        </p:blipFill>
        <p:spPr>
          <a:xfrm>
            <a:off x="1259632" y="21495"/>
            <a:ext cx="6303433" cy="4727575"/>
          </a:xfr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5661248"/>
            <a:ext cx="16561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Jerusalem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2380" y="3837644"/>
            <a:ext cx="12241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Edessa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4299309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Antioch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3001" y="3015731"/>
            <a:ext cx="2520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Constantinople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0182" y="3422145"/>
            <a:ext cx="19082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Nicaea</a:t>
            </a:r>
          </a:p>
          <a:p>
            <a:r>
              <a:rPr lang="en-GB" sz="2400" dirty="0" err="1" smtClean="0">
                <a:latin typeface="Comic Sans MS" pitchFamily="66" charset="0"/>
              </a:rPr>
              <a:t>Dorylaeum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531" y="980728"/>
            <a:ext cx="244827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Crusade starts here!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7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nstantinople%20CCLXXIII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669088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16238" y="5734050"/>
            <a:ext cx="349005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Byzantium</a:t>
            </a:r>
            <a:endParaRPr lang="en-US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9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The Oath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latin typeface="Comic Sans MS" pitchFamily="66" charset="0"/>
              </a:rPr>
              <a:t>I, (state your name), swear that all territories which had belonged to Byzantium before the Turkish invasions will be restored to you, Alexius.</a:t>
            </a:r>
            <a:endParaRPr lang="en-GB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_croisade1_nicee_si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678363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463800" y="5094288"/>
            <a:ext cx="23743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Nicaea</a:t>
            </a:r>
            <a:endParaRPr lang="en-US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ttle-of-doryla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41798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00338" y="5661025"/>
            <a:ext cx="356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itchFamily="66" charset="0"/>
              </a:rPr>
              <a:t>Dorylaeum</a:t>
            </a:r>
            <a:endParaRPr lang="en-US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7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11537" y="544810"/>
            <a:ext cx="48606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  <a:cs typeface="Times New Roman" pitchFamily="18" charset="0"/>
              </a:rPr>
              <a:t>City of Edessa</a:t>
            </a:r>
          </a:p>
        </p:txBody>
      </p:sp>
      <p:pic>
        <p:nvPicPr>
          <p:cNvPr id="6151" name="Picture 7" descr="edessa9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4675"/>
            <a:ext cx="31432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0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iegeofAntio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0350"/>
            <a:ext cx="38131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87450" y="2359323"/>
            <a:ext cx="28520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Antioch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43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99jerus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5284788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3517" y="2935585"/>
            <a:ext cx="35173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Jerusalem</a:t>
            </a:r>
          </a:p>
        </p:txBody>
      </p:sp>
    </p:spTree>
    <p:extLst>
      <p:ext uri="{BB962C8B-B14F-4D97-AF65-F5344CB8AC3E}">
        <p14:creationId xmlns:p14="http://schemas.microsoft.com/office/powerpoint/2010/main" val="112018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Remind yourself why you are going on Crusade:</vt:lpstr>
      <vt:lpstr>PowerPoint Presentation</vt:lpstr>
      <vt:lpstr>PowerPoint Presentation</vt:lpstr>
      <vt:lpstr>The Oath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 yourself why you are going on Crusade:</dc:title>
  <dc:creator>Local Heroes</dc:creator>
  <cp:lastModifiedBy>IanDawson</cp:lastModifiedBy>
  <cp:revision>5</cp:revision>
  <dcterms:created xsi:type="dcterms:W3CDTF">2010-09-29T21:53:58Z</dcterms:created>
  <dcterms:modified xsi:type="dcterms:W3CDTF">2014-11-14T11:48:05Z</dcterms:modified>
</cp:coreProperties>
</file>