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4" r:id="rId2"/>
    <p:sldId id="261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96" y="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0C839-EC45-42B1-B787-A4C850E40C29}" type="datetimeFigureOut">
              <a:rPr lang="en-GB" smtClean="0"/>
              <a:t>13/01/2017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AFFDE-EACD-41E4-A3FB-7C1E4EB0E7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7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52D2D-D69C-4C07-A756-3D50A089A843}" type="datetime1">
              <a:rPr lang="en-GB" smtClean="0"/>
              <a:t>13/01/2017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87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5C74-DC2B-4F16-9FF0-089953D1803A}" type="datetime1">
              <a:rPr lang="en-GB" smtClean="0"/>
              <a:t>13/01/2017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59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6C0-4C68-48DE-8425-150395405F54}" type="datetime1">
              <a:rPr lang="en-GB" smtClean="0"/>
              <a:t>13/01/2017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4EF25-30B5-4CBA-8566-204BF8ACE71F}" type="datetime1">
              <a:rPr lang="en-GB" smtClean="0"/>
              <a:t>13/01/2017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052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DEBDA-0A0C-4BB1-BA06-6FF62DC94ECE}" type="datetime1">
              <a:rPr lang="en-GB" smtClean="0"/>
              <a:t>13/01/2017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85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D5C2-94C2-4F3C-8644-56C639D83505}" type="datetime1">
              <a:rPr lang="en-GB" smtClean="0"/>
              <a:t>13/01/2017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6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5BA-1BB8-4177-A233-279EC1A0088E}" type="datetime1">
              <a:rPr lang="en-GB" smtClean="0"/>
              <a:t>13/01/2017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99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8A7F-AC98-4FAD-A1D4-AF10E3FB2A78}" type="datetime1">
              <a:rPr lang="en-GB" smtClean="0"/>
              <a:t>13/01/2017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0A91E-9C3D-4089-A976-A0894CF70323}" type="datetime1">
              <a:rPr lang="en-GB" smtClean="0"/>
              <a:t>13/01/2017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68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964-3999-4265-9FE3-63C16D8B0DED}" type="datetime1">
              <a:rPr lang="en-GB" smtClean="0"/>
              <a:t>13/01/2017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5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F42A-D761-4D70-9046-33589559F912}" type="datetime1">
              <a:rPr lang="en-GB" smtClean="0"/>
              <a:t>13/01/2017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882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2145A-38F7-42F3-AC74-1B5E36DFE286}" type="datetime1">
              <a:rPr lang="en-GB" smtClean="0"/>
              <a:t>13/01/2017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9561C-AC20-47A5-B5A8-E8F5BA94F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90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Fishpool Hoard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1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2029974"/>
            <a:ext cx="6286500" cy="35337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2305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Fishpool Hoard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2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89" y="1460813"/>
            <a:ext cx="5086022" cy="50781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920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Fishpool Hoard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9561C-AC20-47A5-B5A8-E8F5BA94F58F}" type="slidenum">
              <a:rPr lang="en-GB" smtClean="0"/>
              <a:t>3</a:t>
            </a:fld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7486650" y="5244053"/>
            <a:ext cx="14319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By Andy </a:t>
            </a:r>
            <a:r>
              <a:rPr lang="en-GB" sz="1400" dirty="0" err="1"/>
              <a:t>Flatman</a:t>
            </a:r>
            <a:r>
              <a:rPr lang="en-GB" sz="1400" dirty="0"/>
              <a:t> from Ipswich, UK - British Museum</a:t>
            </a:r>
            <a:endParaRPr lang="en-GB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717" y="1469423"/>
            <a:ext cx="6366933" cy="4775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7971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22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The Fishpool Hoard</vt:lpstr>
      <vt:lpstr>The Fishpool Hoard</vt:lpstr>
      <vt:lpstr>The Fishpool Hoard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 Dawson;www.thinkinghistory.co.uk</dc:creator>
  <cp:lastModifiedBy>PA Dawson</cp:lastModifiedBy>
  <cp:revision>11</cp:revision>
  <dcterms:created xsi:type="dcterms:W3CDTF">2016-11-25T16:21:36Z</dcterms:created>
  <dcterms:modified xsi:type="dcterms:W3CDTF">2017-01-13T09:44:08Z</dcterms:modified>
</cp:coreProperties>
</file>