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41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1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96" y="786"/>
      </p:cViewPr>
      <p:guideLst>
        <p:guide orient="horz" pos="234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687638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6784" y="4635014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EF22-D213-4A43-9860-D8A34558FB47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BE6F-B57F-48B6-9EE3-1AD94CD7AC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814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EF22-D213-4A43-9860-D8A34558FB47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BE6F-B57F-48B6-9EE3-1AD94CD7AC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34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EF22-D213-4A43-9860-D8A34558FB47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BE6F-B57F-48B6-9EE3-1AD94CD7AC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691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EF22-D213-4A43-9860-D8A34558FB47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BE6F-B57F-48B6-9EE3-1AD94CD7AC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411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EF22-D213-4A43-9860-D8A34558FB47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BE6F-B57F-48B6-9EE3-1AD94CD7AC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44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EF22-D213-4A43-9860-D8A34558FB47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BE6F-B57F-48B6-9EE3-1AD94CD7AC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00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EF22-D213-4A43-9860-D8A34558FB47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BE6F-B57F-48B6-9EE3-1AD94CD7AC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264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EF22-D213-4A43-9860-D8A34558FB47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BE6F-B57F-48B6-9EE3-1AD94CD7AC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33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EF22-D213-4A43-9860-D8A34558FB47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BE6F-B57F-48B6-9EE3-1AD94CD7AC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22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EF22-D213-4A43-9860-D8A34558FB47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BE6F-B57F-48B6-9EE3-1AD94CD7AC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368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EF22-D213-4A43-9860-D8A34558FB47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BE6F-B57F-48B6-9EE3-1AD94CD7AC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662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9EF22-D213-4A43-9860-D8A34558FB47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6BE6F-B57F-48B6-9EE3-1AD94CD7AC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93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0D2F6-C2BD-4175-AB77-4AFB536686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Using family history to reveal the people behind 19</a:t>
            </a:r>
            <a:r>
              <a:rPr lang="en-GB" b="1" baseline="30000" dirty="0"/>
              <a:t>th</a:t>
            </a:r>
            <a:r>
              <a:rPr lang="en-GB" b="1" dirty="0"/>
              <a:t> century </a:t>
            </a:r>
            <a:br>
              <a:rPr lang="en-GB" b="1" dirty="0"/>
            </a:br>
            <a:r>
              <a:rPr lang="en-GB" b="1" dirty="0"/>
              <a:t>public health statistics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04415D-24E8-4EBC-B1AB-BDF6441D23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Ian Dawson</a:t>
            </a:r>
          </a:p>
          <a:p>
            <a:r>
              <a:rPr lang="en-GB" dirty="0"/>
              <a:t>www.thinkinghistory.co.uk</a:t>
            </a:r>
          </a:p>
        </p:txBody>
      </p:sp>
    </p:spTree>
    <p:extLst>
      <p:ext uri="{BB962C8B-B14F-4D97-AF65-F5344CB8AC3E}">
        <p14:creationId xmlns:p14="http://schemas.microsoft.com/office/powerpoint/2010/main" val="1536253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C93A9AF-F55C-4D87-9FB7-6B6AB0B0AA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52767"/>
            <a:ext cx="9144000" cy="255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386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59D9ED1-0C52-4DCE-B45A-B7A8C4171D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8745"/>
            <a:ext cx="9144000" cy="2600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3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18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Using family history to reveal the people behind 19th century  public health statistics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family history to reveal the people behind 19th century  public health statistics</dc:title>
  <dc:creator>PA Dawson</dc:creator>
  <cp:lastModifiedBy>PA Dawson</cp:lastModifiedBy>
  <cp:revision>1</cp:revision>
  <dcterms:created xsi:type="dcterms:W3CDTF">2018-04-30T14:38:07Z</dcterms:created>
  <dcterms:modified xsi:type="dcterms:W3CDTF">2018-04-30T14:43:13Z</dcterms:modified>
</cp:coreProperties>
</file>