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1" d="100"/>
          <a:sy n="131" d="100"/>
        </p:scale>
        <p:origin x="-1032" y="-36"/>
      </p:cViewPr>
      <p:guideLst>
        <p:guide orient="horz" pos="8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The York Hoards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05/06/2016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4343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(c) York Museum and www.thinkinghistory.co.uk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5ED6-5388-424F-8D39-DC30EAE56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7418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The York Hoards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05/06/2016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(c) York Museum and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9F54-CEC2-4925-BE1B-BD4DE23D7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266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9F54-CEC2-4925-BE1B-BD4DE23D79AD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05/06/2016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(c) York Museum and www.thinkinghistory.co.uk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The York Hoards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6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9F54-CEC2-4925-BE1B-BD4DE23D79AD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05/06/2016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(c) York Museum and www.thinkinghistory.co.uk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The York Hoards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6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The York Hoards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05/06/2016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(c) York Museum and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24F9F54-CEC2-4925-BE1B-BD4DE23D79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5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2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1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0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6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AC6B-D1EF-42A5-B230-61AAE61130A2}" type="datetimeFigureOut">
              <a:rPr lang="en-GB" smtClean="0"/>
              <a:t>05/06/2016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7078-3A78-47FF-A9C9-53FFDB547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 picture?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1282581"/>
            <a:ext cx="5396458" cy="5284470"/>
            <a:chOff x="1710918" y="1282581"/>
            <a:chExt cx="5680482" cy="5562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918" y="1282581"/>
              <a:ext cx="5680482" cy="5562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905000" y="5839341"/>
              <a:ext cx="1295400" cy="10058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76400" y="1135743"/>
            <a:ext cx="5867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76400" y="4038600"/>
            <a:ext cx="5867400" cy="254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76400" y="3733800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Bishophill</a:t>
            </a:r>
            <a:r>
              <a:rPr lang="en-GB" dirty="0" smtClean="0"/>
              <a:t>-I Hoard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1282581"/>
            <a:ext cx="5396458" cy="5284470"/>
            <a:chOff x="1710918" y="1282581"/>
            <a:chExt cx="5680482" cy="5562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918" y="1282581"/>
              <a:ext cx="5680482" cy="5562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905000" y="5839341"/>
              <a:ext cx="1295400" cy="10058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2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Bishophill</a:t>
            </a:r>
            <a:r>
              <a:rPr lang="en-GB" smtClean="0"/>
              <a:t>-I </a:t>
            </a:r>
            <a:r>
              <a:rPr lang="en-GB" dirty="0" smtClean="0"/>
              <a:t>Hoard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95400"/>
            <a:ext cx="5410200" cy="51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Jubbergate</a:t>
            </a:r>
            <a:r>
              <a:rPr lang="en-GB" dirty="0" smtClean="0"/>
              <a:t> Hoard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10400" cy="46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Coin from </a:t>
            </a:r>
            <a:r>
              <a:rPr lang="en-GB" dirty="0" err="1" smtClean="0"/>
              <a:t>Jubbergate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62175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</Words>
  <Application>Microsoft Office PowerPoint</Application>
  <PresentationFormat>On-screen Show (4:3)</PresentationFormat>
  <Paragraphs>17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is this picture?</vt:lpstr>
      <vt:lpstr>The Bishophill-I Hoard</vt:lpstr>
      <vt:lpstr>The Bishophill-I Hoard</vt:lpstr>
      <vt:lpstr>The Jubbergate Hoard</vt:lpstr>
      <vt:lpstr>A Coin from Jubbergate</vt:lpstr>
    </vt:vector>
  </TitlesOfParts>
  <Manager>igw.dawson@ntlworld.com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User;igw.dawson@ntlworld.com;Thinking History</dc:creator>
  <cp:lastModifiedBy>User</cp:lastModifiedBy>
  <cp:revision>6</cp:revision>
  <dcterms:created xsi:type="dcterms:W3CDTF">2016-06-05T11:53:50Z</dcterms:created>
  <dcterms:modified xsi:type="dcterms:W3CDTF">2016-06-05T13:41:13Z</dcterms:modified>
</cp:coreProperties>
</file>